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FF10B-8B16-4E8E-8238-69C00DF030EB}" type="datetimeFigureOut">
              <a:rPr lang="en-US"/>
              <a:t>8/30/2015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D75A6-698B-42B2-8A12-F37A80EDC8F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2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D75A6-698B-42B2-8A12-F37A80EDC8FD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838" y="263525"/>
            <a:ext cx="11718925" cy="65324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u="sng"/>
              <a:t>Complementary Colors-</a:t>
            </a:r>
            <a:r>
              <a:rPr lang="en-US" b="1"/>
              <a:t>  </a:t>
            </a:r>
            <a:r>
              <a:rPr lang="en-US"/>
              <a:t>2 colors that are directly across each other from the color wheel, ex- red &amp; green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u="sng"/>
              <a:t>Triadic Colors-</a:t>
            </a:r>
            <a:r>
              <a:rPr lang="en-US"/>
              <a:t> 3 colors that are evenly spaced around the color wheel, ex- purple, orange &amp; green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u="sng"/>
              <a:t>Analogous colors-</a:t>
            </a:r>
            <a:r>
              <a:rPr lang="en-US"/>
              <a:t> Colors that are next to each other on the color wheel, ex- red orange, orange, yellow orange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u="sng"/>
              <a:t>Split-complementary colors-</a:t>
            </a:r>
            <a:r>
              <a:rPr lang="en-US"/>
              <a:t> Two colors that are next to a color's </a:t>
            </a:r>
            <a:r>
              <a:rPr lang="en-US" dirty="0"/>
              <a:t/>
            </a:r>
            <a:br>
              <a:rPr lang="en-US" dirty="0"/>
            </a:br>
            <a:r>
              <a:rPr lang="en-US"/>
              <a:t>complement, ex- green, red violet &amp; red orange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u="sng"/>
              <a:t>Cool colors-</a:t>
            </a:r>
            <a:r>
              <a:rPr lang="en-US"/>
              <a:t> Purples, blues &amp; greens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u="sng"/>
              <a:t>Warm colors-</a:t>
            </a:r>
            <a:r>
              <a:rPr lang="en-US"/>
              <a:t> Reds, oranges &amp; yellows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u="sng"/>
              <a:t>Monochromatic-</a:t>
            </a:r>
            <a:r>
              <a:rPr lang="en-US"/>
              <a:t> Mainly one color, including that color's </a:t>
            </a:r>
            <a:r>
              <a:rPr lang="en-US" i="1"/>
              <a:t>tints and shades</a:t>
            </a:r>
            <a:endParaRPr lang="en-US" i="1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/>
              <a:t>Tint-</a:t>
            </a:r>
            <a:r>
              <a:rPr lang="en-US" b="1"/>
              <a:t> </a:t>
            </a:r>
            <a:r>
              <a:rPr lang="en-US"/>
              <a:t>Adding white to a color to make it lighter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/>
              <a:t>Shade-</a:t>
            </a:r>
            <a:r>
              <a:rPr lang="en-US" b="1"/>
              <a:t> </a:t>
            </a:r>
            <a:r>
              <a:rPr lang="en-US"/>
              <a:t>adding black to a color to make it darker</a:t>
            </a:r>
            <a:endParaRPr lang="en-US" dirty="0"/>
          </a:p>
        </p:txBody>
      </p:sp>
      <p:pic>
        <p:nvPicPr>
          <p:cNvPr id="4" name="Picture 3" descr="SplitComplementar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939" y="2937836"/>
            <a:ext cx="1714500" cy="17145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931025" y="3333750"/>
            <a:ext cx="2698692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Vapor Trail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4</cp:revision>
  <dcterms:created xsi:type="dcterms:W3CDTF">2013-07-15T20:26:09Z</dcterms:created>
  <dcterms:modified xsi:type="dcterms:W3CDTF">2015-08-30T22:32:51Z</dcterms:modified>
</cp:coreProperties>
</file>