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4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22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7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9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8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50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79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96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2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94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9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37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6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8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A7E601-856B-495D-9CAB-0325677E6604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E22928-60CD-416A-8DFB-D7C06D3CB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Notan</a:t>
            </a:r>
            <a:r>
              <a:rPr lang="en-US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3382386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Notan</a:t>
            </a:r>
            <a:r>
              <a:rPr lang="en-US" dirty="0"/>
              <a:t>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Repeat until you have a complete design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9" y="2042404"/>
            <a:ext cx="5759139" cy="32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6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</a:t>
            </a:r>
            <a:r>
              <a:rPr lang="en-US" dirty="0" err="1"/>
              <a:t>Notan.PSD</a:t>
            </a:r>
            <a:endParaRPr lang="en-US" dirty="0"/>
          </a:p>
          <a:p>
            <a:r>
              <a:rPr lang="en-US" dirty="0"/>
              <a:t>Go through photoshop, file &gt; open</a:t>
            </a:r>
          </a:p>
          <a:p>
            <a:r>
              <a:rPr lang="en-US" dirty="0"/>
              <a:t>Goodies &gt; Course folders &gt; Art &gt; Digital Palette &gt; </a:t>
            </a:r>
            <a:r>
              <a:rPr lang="en-US" dirty="0" err="1"/>
              <a:t>Notan.psd</a:t>
            </a:r>
            <a:endParaRPr lang="en-US" dirty="0"/>
          </a:p>
          <a:p>
            <a:r>
              <a:rPr lang="en-US" dirty="0"/>
              <a:t>If you see a grid, click View &gt; Uncheck “extras”</a:t>
            </a:r>
          </a:p>
          <a:p>
            <a:pPr lvl="1"/>
            <a:r>
              <a:rPr lang="en-US" dirty="0"/>
              <a:t>Or hit “control H”</a:t>
            </a:r>
          </a:p>
        </p:txBody>
      </p:sp>
    </p:spTree>
    <p:extLst>
      <p:ext uri="{BB962C8B-B14F-4D97-AF65-F5344CB8AC3E}">
        <p14:creationId xmlns:p14="http://schemas.microsoft.com/office/powerpoint/2010/main" val="2148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627912" cy="1303867"/>
          </a:xfrm>
        </p:spPr>
        <p:txBody>
          <a:bodyPr/>
          <a:lstStyle/>
          <a:p>
            <a:r>
              <a:rPr lang="en-US" dirty="0"/>
              <a:t>Lasso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the lasso tool</a:t>
            </a:r>
          </a:p>
          <a:p>
            <a:pPr lvl="1"/>
            <a:r>
              <a:rPr lang="en-US" dirty="0"/>
              <a:t>(Or polygonal lasso)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92357"/>
          <a:stretch/>
        </p:blipFill>
        <p:spPr>
          <a:xfrm>
            <a:off x="6775896" y="486223"/>
            <a:ext cx="821029" cy="603962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25991" y="1445989"/>
            <a:ext cx="460420" cy="4893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07626" y="1690689"/>
            <a:ext cx="2118365" cy="11593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7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Lasso/polygonal lasso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and drag to draw a shape inside the black box</a:t>
            </a:r>
          </a:p>
          <a:p>
            <a:r>
              <a:rPr lang="en-US" dirty="0"/>
              <a:t>Make sure you do not release the mouse until you come back to where you started at the top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889303"/>
            <a:ext cx="4718050" cy="26526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13268" y="3099460"/>
            <a:ext cx="2458192" cy="7243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12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Edit&gt;Transform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 to Edit &gt; Transform &gt; Flip vertical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889303"/>
            <a:ext cx="4718050" cy="26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4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 Vertical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Your selection should be flipped vertically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827" t="13888" r="37179" b="7421"/>
          <a:stretch/>
        </p:blipFill>
        <p:spPr>
          <a:xfrm>
            <a:off x="6387921" y="1825625"/>
            <a:ext cx="4314423" cy="43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464130" cy="1303867"/>
          </a:xfrm>
        </p:spPr>
        <p:txBody>
          <a:bodyPr/>
          <a:lstStyle/>
          <a:p>
            <a:r>
              <a:rPr lang="en-US" dirty="0"/>
              <a:t>Move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the move tool</a:t>
            </a:r>
          </a:p>
          <a:p>
            <a:r>
              <a:rPr lang="en-US" dirty="0"/>
              <a:t>Move your selection to edge of your square</a:t>
            </a:r>
          </a:p>
          <a:p>
            <a:r>
              <a:rPr lang="en-US" dirty="0"/>
              <a:t>Line it up with the space where you cut it out </a:t>
            </a:r>
          </a:p>
          <a:p>
            <a:r>
              <a:rPr lang="en-US" dirty="0"/>
              <a:t>Use CTRL + D to deselect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077" t="13888" r="37427" b="7421"/>
          <a:stretch/>
        </p:blipFill>
        <p:spPr>
          <a:xfrm>
            <a:off x="6096000" y="1708855"/>
            <a:ext cx="4644980" cy="47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5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 tool (again!)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the lasso tool</a:t>
            </a:r>
          </a:p>
          <a:p>
            <a:r>
              <a:rPr lang="en-US" dirty="0"/>
              <a:t>Draw a selection on the side of your black box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889303"/>
            <a:ext cx="4718050" cy="26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 to Edit &gt;Transform&gt;Flip Horizontal</a:t>
            </a:r>
          </a:p>
          <a:p>
            <a:pPr lvl="1"/>
            <a:r>
              <a:rPr lang="en-US" dirty="0"/>
              <a:t>Shapes on the top &amp; bottom = flip vertical</a:t>
            </a:r>
          </a:p>
          <a:p>
            <a:pPr lvl="1"/>
            <a:r>
              <a:rPr lang="en-US" dirty="0"/>
              <a:t>Shapes on the left and right = flip horizontal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9" y="1825625"/>
            <a:ext cx="5755293" cy="32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59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202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Notan Design</vt:lpstr>
      <vt:lpstr>Open file</vt:lpstr>
      <vt:lpstr>Lasso Tool</vt:lpstr>
      <vt:lpstr>Lasso/polygonal lasso tool</vt:lpstr>
      <vt:lpstr>Edit&gt;Transform</vt:lpstr>
      <vt:lpstr>Flip Vertical</vt:lpstr>
      <vt:lpstr>Move it</vt:lpstr>
      <vt:lpstr>Lasso tool (again!)</vt:lpstr>
      <vt:lpstr>Transform</vt:lpstr>
      <vt:lpstr>Notan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Notan Design</dc:title>
  <dc:creator>Meredith Hughes</dc:creator>
  <cp:lastModifiedBy>Drummond, Nicole L</cp:lastModifiedBy>
  <cp:revision>14</cp:revision>
  <dcterms:created xsi:type="dcterms:W3CDTF">2016-09-05T16:45:17Z</dcterms:created>
  <dcterms:modified xsi:type="dcterms:W3CDTF">2017-11-15T21:16:42Z</dcterms:modified>
</cp:coreProperties>
</file>