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 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Directions</a:t>
            </a:r>
          </a:p>
        </p:txBody>
      </p:sp>
    </p:spTree>
    <p:extLst>
      <p:ext uri="{BB962C8B-B14F-4D97-AF65-F5344CB8AC3E}">
        <p14:creationId xmlns:p14="http://schemas.microsoft.com/office/powerpoint/2010/main" val="310246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layer 1 copy and hit merge down</a:t>
            </a:r>
          </a:p>
          <a:p>
            <a:r>
              <a:rPr lang="en-US" dirty="0"/>
              <a:t>Duplicate the new layer and hit control t</a:t>
            </a:r>
          </a:p>
          <a:p>
            <a:r>
              <a:rPr lang="en-US" dirty="0"/>
              <a:t>Change the angle to 45</a:t>
            </a:r>
          </a:p>
          <a:p>
            <a:r>
              <a:rPr lang="en-US" dirty="0"/>
              <a:t>Your new image will look like this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You can also save this version &amp; upload to</a:t>
            </a:r>
            <a:br>
              <a:rPr lang="en-US" dirty="0"/>
            </a:br>
            <a:r>
              <a:rPr lang="en-US" dirty="0"/>
              <a:t>Google Classroom under Op Art Example 1</a:t>
            </a:r>
            <a:br>
              <a:rPr lang="en-US" dirty="0"/>
            </a:br>
            <a:r>
              <a:rPr lang="en-US" dirty="0"/>
              <a:t>as well if you want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881" y="1519592"/>
            <a:ext cx="5136673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11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another new document</a:t>
            </a:r>
          </a:p>
          <a:p>
            <a:pPr lvl="1"/>
            <a:r>
              <a:rPr lang="en-US" dirty="0"/>
              <a:t>10x10 inches x 300 resolution</a:t>
            </a:r>
          </a:p>
          <a:p>
            <a:r>
              <a:rPr lang="en-US" dirty="0"/>
              <a:t>Make sure your grids are showing</a:t>
            </a:r>
          </a:p>
          <a:p>
            <a:r>
              <a:rPr lang="en-US" dirty="0"/>
              <a:t>Add a new layer</a:t>
            </a:r>
          </a:p>
        </p:txBody>
      </p:sp>
    </p:spTree>
    <p:extLst>
      <p:ext uri="{BB962C8B-B14F-4D97-AF65-F5344CB8AC3E}">
        <p14:creationId xmlns:p14="http://schemas.microsoft.com/office/powerpoint/2010/main" val="4063828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line (it should still be on pixels) down the</a:t>
            </a:r>
            <a:br>
              <a:rPr lang="en-US" dirty="0"/>
            </a:br>
            <a:r>
              <a:rPr lang="en-US" dirty="0"/>
              <a:t>middle horizontally and vertically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457" y="2222287"/>
            <a:ext cx="4076098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4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the same idea from example 1</a:t>
            </a:r>
          </a:p>
          <a:p>
            <a:r>
              <a:rPr lang="en-US" dirty="0"/>
              <a:t>In the top right quadrant, go 1 to 1,</a:t>
            </a:r>
            <a:br>
              <a:rPr lang="en-US" dirty="0"/>
            </a:br>
            <a:r>
              <a:rPr lang="en-US" dirty="0"/>
              <a:t>2 to 2,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700" y="2222287"/>
            <a:ext cx="4377845" cy="422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3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Duplicate layer 1, hit control T and change</a:t>
            </a:r>
            <a:br>
              <a:rPr lang="en-US" dirty="0"/>
            </a:br>
            <a:r>
              <a:rPr lang="en-US" dirty="0"/>
              <a:t>the angle to 90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After you hit the check mark, merge down layer </a:t>
            </a:r>
            <a:br>
              <a:rPr lang="en-US" dirty="0"/>
            </a:br>
            <a:r>
              <a:rPr lang="en-US" dirty="0"/>
              <a:t>1 copy to layer 1</a:t>
            </a:r>
          </a:p>
          <a:p>
            <a:pPr lvl="1"/>
            <a:r>
              <a:rPr lang="en-US" dirty="0"/>
              <a:t>This now becomes layer 1 &gt; duplicate layer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663" y="1866686"/>
            <a:ext cx="4758736" cy="46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3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Hit control T on layer 1 copy</a:t>
            </a:r>
          </a:p>
          <a:p>
            <a:pPr lvl="1"/>
            <a:r>
              <a:rPr lang="en-US" dirty="0"/>
              <a:t>Change the angle to 180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This is what you will have</a:t>
            </a:r>
          </a:p>
          <a:p>
            <a:r>
              <a:rPr lang="en-US" dirty="0"/>
              <a:t>Merge down layer 1 copy to layer 1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Save and upload to Google Classroom under</a:t>
            </a:r>
            <a:br>
              <a:rPr lang="en-US" dirty="0"/>
            </a:br>
            <a:r>
              <a:rPr lang="en-US" dirty="0"/>
              <a:t>Op Art– example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099" y="1930400"/>
            <a:ext cx="5059039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7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Duplicate layer 1 again, hit control T</a:t>
            </a:r>
          </a:p>
          <a:p>
            <a:pPr lvl="1"/>
            <a:r>
              <a:rPr lang="en-US" dirty="0"/>
              <a:t>Change the angle to 45</a:t>
            </a:r>
          </a:p>
          <a:p>
            <a:pPr lvl="1"/>
            <a:endParaRPr lang="en-US" dirty="0"/>
          </a:p>
          <a:p>
            <a:r>
              <a:rPr lang="en-US" dirty="0"/>
              <a:t>You can play around with the angles, going</a:t>
            </a:r>
            <a:br>
              <a:rPr lang="en-US" dirty="0"/>
            </a:br>
            <a:r>
              <a:rPr lang="en-US" dirty="0"/>
              <a:t>halfway each time</a:t>
            </a:r>
          </a:p>
          <a:p>
            <a:pPr lvl="1"/>
            <a:r>
              <a:rPr lang="en-US" dirty="0"/>
              <a:t>EX– 180, 90, 45, 22.5, 11.25</a:t>
            </a:r>
          </a:p>
          <a:p>
            <a:pPr lvl="1"/>
            <a:r>
              <a:rPr lang="en-US" dirty="0"/>
              <a:t>The smaller you go/the more you duplicate the </a:t>
            </a:r>
            <a:br>
              <a:rPr lang="en-US" dirty="0"/>
            </a:br>
            <a:r>
              <a:rPr lang="en-US" dirty="0"/>
              <a:t>smaller your details will be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999" y="1983329"/>
            <a:ext cx="5095967" cy="48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96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shows the same layers from the last slide </a:t>
            </a:r>
            <a:br>
              <a:rPr lang="en-US" dirty="0"/>
            </a:br>
            <a:r>
              <a:rPr lang="en-US" dirty="0"/>
              <a:t>being merged, duplicated, then transformed</a:t>
            </a:r>
            <a:br>
              <a:rPr lang="en-US" dirty="0"/>
            </a:br>
            <a:r>
              <a:rPr lang="en-US" dirty="0"/>
              <a:t>at:</a:t>
            </a:r>
          </a:p>
          <a:p>
            <a:pPr lvl="1"/>
            <a:r>
              <a:rPr lang="en-US" dirty="0"/>
              <a:t>45, 22.5, 11.25 as the angle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Save this and also upload to Op Art—</a:t>
            </a:r>
            <a:br>
              <a:rPr lang="en-US" dirty="0"/>
            </a:br>
            <a:r>
              <a:rPr lang="en-US" dirty="0"/>
              <a:t>Example 2 in Google Classroom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240" y="1417638"/>
            <a:ext cx="565476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1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example 1 and 2 combined</a:t>
            </a:r>
          </a:p>
          <a:p>
            <a:pPr lvl="1"/>
            <a:r>
              <a:rPr lang="en-US" dirty="0"/>
              <a:t>Example 2 was re-sized slightly</a:t>
            </a:r>
          </a:p>
          <a:p>
            <a:pPr lvl="1"/>
            <a:r>
              <a:rPr lang="en-US" dirty="0"/>
              <a:t>(control t, then made smaller)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399" y="1437651"/>
            <a:ext cx="5283771" cy="52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5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a new document</a:t>
            </a:r>
          </a:p>
          <a:p>
            <a:pPr lvl="1"/>
            <a:r>
              <a:rPr lang="en-US" dirty="0"/>
              <a:t>10x10 inches, 300 resolution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Make a new layer</a:t>
            </a:r>
          </a:p>
          <a:p>
            <a:pPr lvl="1"/>
            <a:r>
              <a:rPr lang="en-US" dirty="0"/>
              <a:t>Make sure your line tool is set to pixels</a:t>
            </a:r>
          </a:p>
        </p:txBody>
      </p:sp>
    </p:spTree>
    <p:extLst>
      <p:ext uri="{BB962C8B-B14F-4D97-AF65-F5344CB8AC3E}">
        <p14:creationId xmlns:p14="http://schemas.microsoft.com/office/powerpoint/2010/main" val="218103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new document 10x10 inches x 300 resolution</a:t>
            </a:r>
          </a:p>
          <a:p>
            <a:r>
              <a:rPr lang="en-US" dirty="0"/>
              <a:t>Click view &gt; show &gt; grid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Make a new layer (blank)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33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lines down each box</a:t>
            </a:r>
          </a:p>
          <a:p>
            <a:r>
              <a:rPr lang="en-US" dirty="0"/>
              <a:t>You can duplicate layer 1 and change the </a:t>
            </a:r>
            <a:br>
              <a:rPr lang="en-US" dirty="0"/>
            </a:br>
            <a:r>
              <a:rPr lang="en-US" dirty="0"/>
              <a:t>angle to 90 to create a full grid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698" y="2031787"/>
            <a:ext cx="4770507" cy="46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68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000" y="2362200"/>
            <a:ext cx="3704480" cy="3636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3700" y="3175000"/>
            <a:ext cx="187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line to go through the corners of the box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will look like this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53000" y="6362700"/>
            <a:ext cx="2400300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699" y="2424291"/>
            <a:ext cx="4068249" cy="406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85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 with your lines</a:t>
            </a:r>
          </a:p>
          <a:p>
            <a:pPr lvl="1"/>
            <a:r>
              <a:rPr lang="en-US" dirty="0"/>
              <a:t>Complete one half, duplicate the layer</a:t>
            </a:r>
          </a:p>
          <a:p>
            <a:pPr lvl="1"/>
            <a:r>
              <a:rPr lang="en-US" dirty="0"/>
              <a:t>Change the angle to 180</a:t>
            </a:r>
          </a:p>
          <a:p>
            <a:r>
              <a:rPr lang="en-US" dirty="0"/>
              <a:t>Merge layer 1 copy and layer 1</a:t>
            </a:r>
          </a:p>
          <a:p>
            <a:pPr lvl="1"/>
            <a:r>
              <a:rPr lang="en-US" dirty="0"/>
              <a:t>Duplicate layer 1</a:t>
            </a:r>
          </a:p>
          <a:p>
            <a:pPr lvl="1"/>
            <a:r>
              <a:rPr lang="en-US" dirty="0"/>
              <a:t>Change the angle of layer 1 copy to 90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Save this and upload to Op Art– Example 3 in Google</a:t>
            </a:r>
            <a:br>
              <a:rPr lang="en-US" dirty="0"/>
            </a:br>
            <a:r>
              <a:rPr lang="en-US" dirty="0"/>
              <a:t>Classroom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631" y="2222287"/>
            <a:ext cx="4394521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55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Merge layer 1 copy and layer 1</a:t>
            </a:r>
          </a:p>
          <a:p>
            <a:r>
              <a:rPr lang="en-US" dirty="0"/>
              <a:t>Add a blank layer between the background</a:t>
            </a:r>
            <a:br>
              <a:rPr lang="en-US" dirty="0"/>
            </a:br>
            <a:r>
              <a:rPr lang="en-US" dirty="0"/>
              <a:t>and layer 1</a:t>
            </a:r>
          </a:p>
          <a:p>
            <a:r>
              <a:rPr lang="en-US" dirty="0"/>
              <a:t>Start coloring pieces in</a:t>
            </a:r>
          </a:p>
          <a:p>
            <a:pPr lvl="1"/>
            <a:r>
              <a:rPr lang="en-US" dirty="0"/>
              <a:t>The top of the “X” should be the same everywhere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892" y="2222287"/>
            <a:ext cx="4211848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26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 with your first color, then make</a:t>
            </a:r>
            <a:br>
              <a:rPr lang="en-US" dirty="0"/>
            </a:br>
            <a:r>
              <a:rPr lang="en-US" dirty="0"/>
              <a:t>your color slightly darker and do a second</a:t>
            </a:r>
            <a:br>
              <a:rPr lang="en-US" dirty="0"/>
            </a:br>
            <a:r>
              <a:rPr lang="en-US" dirty="0"/>
              <a:t>side (left or right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200" y="2023968"/>
            <a:ext cx="4653012" cy="452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82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your third side in a dark color</a:t>
            </a:r>
          </a:p>
          <a:p>
            <a:r>
              <a:rPr lang="en-US" dirty="0"/>
              <a:t>You can leave one of the 4 sides white, or</a:t>
            </a:r>
            <a:br>
              <a:rPr lang="en-US" dirty="0"/>
            </a:br>
            <a:r>
              <a:rPr lang="en-US" dirty="0"/>
              <a:t>color it in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This could be a background to combine with another</a:t>
            </a:r>
            <a:br>
              <a:rPr lang="en-US" dirty="0"/>
            </a:br>
            <a:r>
              <a:rPr lang="en-US" dirty="0"/>
              <a:t>illusion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00" y="2103100"/>
            <a:ext cx="4305064" cy="43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3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new document</a:t>
            </a:r>
          </a:p>
          <a:p>
            <a:pPr lvl="1"/>
            <a:r>
              <a:rPr lang="en-US" dirty="0"/>
              <a:t>10x10x300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time we need the ellipse tool</a:t>
            </a:r>
          </a:p>
          <a:p>
            <a:r>
              <a:rPr lang="en-US" dirty="0"/>
              <a:t>At the top, change the setting to pixels</a:t>
            </a:r>
          </a:p>
          <a:p>
            <a:pPr lvl="1"/>
            <a:r>
              <a:rPr lang="en-US" dirty="0"/>
              <a:t>Towards the right, click the wheel and select:</a:t>
            </a:r>
          </a:p>
          <a:p>
            <a:pPr lvl="2"/>
            <a:r>
              <a:rPr lang="en-US" dirty="0"/>
              <a:t>Circle</a:t>
            </a:r>
          </a:p>
          <a:p>
            <a:pPr lvl="2"/>
            <a:r>
              <a:rPr lang="en-US" dirty="0"/>
              <a:t>From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4841875"/>
            <a:ext cx="7429500" cy="16954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095999" y="4229100"/>
            <a:ext cx="3657601" cy="110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41700" y="4841875"/>
            <a:ext cx="158750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11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new layer</a:t>
            </a:r>
          </a:p>
          <a:p>
            <a:r>
              <a:rPr lang="en-US" dirty="0"/>
              <a:t>Create your circle</a:t>
            </a:r>
          </a:p>
          <a:p>
            <a:pPr lvl="1"/>
            <a:r>
              <a:rPr lang="en-US" dirty="0"/>
              <a:t>It should be black</a:t>
            </a:r>
          </a:p>
          <a:p>
            <a:pPr lvl="1"/>
            <a:r>
              <a:rPr lang="en-US" dirty="0"/>
              <a:t>Do not make it touch the edges, but</a:t>
            </a:r>
            <a:br>
              <a:rPr lang="en-US" dirty="0"/>
            </a:br>
            <a:r>
              <a:rPr lang="en-US" dirty="0"/>
              <a:t>go ALMOST to the edges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2027586"/>
            <a:ext cx="5296717" cy="483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07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another new layer</a:t>
            </a:r>
          </a:p>
          <a:p>
            <a:r>
              <a:rPr lang="en-US" dirty="0"/>
              <a:t>Go back to the line tool</a:t>
            </a:r>
          </a:p>
          <a:p>
            <a:pPr lvl="1"/>
            <a:r>
              <a:rPr lang="en-US" dirty="0"/>
              <a:t>Pixels</a:t>
            </a:r>
          </a:p>
          <a:p>
            <a:pPr lvl="1"/>
            <a:r>
              <a:rPr lang="en-US" dirty="0"/>
              <a:t>Use red or white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Make a mark at the middle of all 4 sides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0" y="1993400"/>
            <a:ext cx="5164145" cy="48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94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marks from the corners to just inside </a:t>
            </a:r>
            <a:br>
              <a:rPr lang="en-US" dirty="0"/>
            </a:br>
            <a:r>
              <a:rPr lang="en-US" dirty="0"/>
              <a:t>the circle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1793844"/>
            <a:ext cx="5152558" cy="506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5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line tool, change the settings to pixels, and change the weight to 10 from 1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525" y="4800600"/>
            <a:ext cx="3333750" cy="914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590800" y="3810000"/>
            <a:ext cx="3505199" cy="127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274" y="5080000"/>
            <a:ext cx="2143125" cy="8858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8478836" y="3810000"/>
            <a:ext cx="906464" cy="144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58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Duplicate layer 2</a:t>
            </a:r>
          </a:p>
          <a:p>
            <a:r>
              <a:rPr lang="en-US" dirty="0"/>
              <a:t>Hit control T</a:t>
            </a:r>
          </a:p>
          <a:p>
            <a:r>
              <a:rPr lang="en-US" dirty="0"/>
              <a:t>Change the angle to 22.5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If you want, you can merge layer 2 copy &amp;</a:t>
            </a:r>
            <a:br>
              <a:rPr lang="en-US" dirty="0"/>
            </a:br>
            <a:r>
              <a:rPr lang="en-US" dirty="0"/>
              <a:t>layer 2</a:t>
            </a:r>
          </a:p>
          <a:p>
            <a:pPr lvl="1"/>
            <a:r>
              <a:rPr lang="en-US" dirty="0"/>
              <a:t>Then duplicate the layer, and hit control T</a:t>
            </a:r>
          </a:p>
          <a:p>
            <a:pPr lvl="1"/>
            <a:r>
              <a:rPr lang="en-US" dirty="0"/>
              <a:t>Change the angle to 11.25</a:t>
            </a:r>
          </a:p>
          <a:p>
            <a:pPr lvl="1"/>
            <a:r>
              <a:rPr lang="en-US" dirty="0"/>
              <a:t>This will give you double the number of marks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550" y="2032001"/>
            <a:ext cx="5003047" cy="48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24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left the angle at 22.5…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Merge layer 2 copy and layer 2</a:t>
            </a:r>
          </a:p>
          <a:p>
            <a:r>
              <a:rPr lang="en-US" dirty="0"/>
              <a:t>Make a new layer</a:t>
            </a:r>
          </a:p>
          <a:p>
            <a:r>
              <a:rPr lang="en-US" dirty="0"/>
              <a:t>Change your line color to something else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Starting at the top, make a mark to 5 apart</a:t>
            </a:r>
            <a:br>
              <a:rPr lang="en-US" dirty="0"/>
            </a:br>
            <a:r>
              <a:rPr lang="en-US" dirty="0"/>
              <a:t>to the left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242" y="2044700"/>
            <a:ext cx="4917811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87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to the next red mark to 5 apart again</a:t>
            </a:r>
          </a:p>
          <a:p>
            <a:r>
              <a:rPr lang="en-US" dirty="0"/>
              <a:t>Finish all around the circle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0" y="1333619"/>
            <a:ext cx="5334619" cy="541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91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all around the circle</a:t>
            </a:r>
          </a:p>
          <a:p>
            <a:r>
              <a:rPr lang="en-US" dirty="0"/>
              <a:t>Each red line should have 2 blue lines</a:t>
            </a:r>
            <a:br>
              <a:rPr lang="en-US" dirty="0"/>
            </a:br>
            <a:r>
              <a:rPr lang="en-US" dirty="0"/>
              <a:t>coming from it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Save this and upload to Google Classroom</a:t>
            </a:r>
            <a:br>
              <a:rPr lang="en-US" dirty="0"/>
            </a:br>
            <a:r>
              <a:rPr lang="en-US" dirty="0"/>
              <a:t>Op Art– Example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570" y="2157726"/>
            <a:ext cx="4836428" cy="470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38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duplicate layer 3 and make it smaller </a:t>
            </a:r>
            <a:br>
              <a:rPr lang="en-US" dirty="0"/>
            </a:br>
            <a:r>
              <a:rPr lang="en-US" dirty="0"/>
              <a:t>to fill up the circle</a:t>
            </a:r>
          </a:p>
          <a:p>
            <a:pPr lvl="1"/>
            <a:r>
              <a:rPr lang="en-US" dirty="0"/>
              <a:t>(Duplicate layer 3, hit control t)</a:t>
            </a:r>
          </a:p>
          <a:p>
            <a:pPr lvl="1"/>
            <a:r>
              <a:rPr lang="en-US" dirty="0"/>
              <a:t>(When dragging the corner to make smaller, hold</a:t>
            </a:r>
            <a:br>
              <a:rPr lang="en-US" dirty="0"/>
            </a:br>
            <a:r>
              <a:rPr lang="en-US" dirty="0"/>
              <a:t>shift down so the proportions remain the same)</a:t>
            </a:r>
          </a:p>
          <a:p>
            <a:pPr lvl="1"/>
            <a:r>
              <a:rPr lang="en-US" dirty="0"/>
              <a:t>Move to the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2448184"/>
            <a:ext cx="4083050" cy="401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50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new document </a:t>
            </a:r>
          </a:p>
          <a:p>
            <a:pPr lvl="1"/>
            <a:r>
              <a:rPr lang="en-US" dirty="0"/>
              <a:t>10x10 inches x 300</a:t>
            </a:r>
            <a:br>
              <a:rPr lang="en-US" dirty="0"/>
            </a:br>
            <a:endParaRPr lang="en-US" dirty="0"/>
          </a:p>
          <a:p>
            <a:r>
              <a:rPr lang="en-US" dirty="0"/>
              <a:t>Create a new layer</a:t>
            </a:r>
          </a:p>
          <a:p>
            <a:pPr lvl="1"/>
            <a:r>
              <a:rPr lang="en-US" dirty="0"/>
              <a:t>Use the line tool, make sure it is set to pixels</a:t>
            </a:r>
          </a:p>
        </p:txBody>
      </p:sp>
    </p:spTree>
    <p:extLst>
      <p:ext uri="{BB962C8B-B14F-4D97-AF65-F5344CB8AC3E}">
        <p14:creationId xmlns:p14="http://schemas.microsoft.com/office/powerpoint/2010/main" val="1869400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line from the center line at the </a:t>
            </a:r>
            <a:br>
              <a:rPr lang="en-US" dirty="0"/>
            </a:br>
            <a:r>
              <a:rPr lang="en-US" dirty="0"/>
              <a:t>top to the corners at the bottom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2016397"/>
            <a:ext cx="4788419" cy="46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26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connecting the top middle to </a:t>
            </a:r>
            <a:br>
              <a:rPr lang="en-US" dirty="0"/>
            </a:br>
            <a:r>
              <a:rPr lang="en-US" dirty="0"/>
              <a:t>the main lines at the bottom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00" y="1966452"/>
            <a:ext cx="5054600" cy="48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44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Duplicate layer 1</a:t>
            </a:r>
          </a:p>
          <a:p>
            <a:r>
              <a:rPr lang="en-US" dirty="0"/>
              <a:t>Hit control T to transform</a:t>
            </a:r>
          </a:p>
          <a:p>
            <a:pPr lvl="1"/>
            <a:r>
              <a:rPr lang="en-US" dirty="0"/>
              <a:t>Change the angle to 180</a:t>
            </a:r>
          </a:p>
          <a:p>
            <a:r>
              <a:rPr lang="en-US" dirty="0"/>
              <a:t>Merge layer 1 copy and layer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033266"/>
            <a:ext cx="4724873" cy="462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15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Duplicate layer 1</a:t>
            </a:r>
          </a:p>
          <a:p>
            <a:r>
              <a:rPr lang="en-US" dirty="0"/>
              <a:t>Hit control T to transform</a:t>
            </a:r>
          </a:p>
          <a:p>
            <a:pPr lvl="1"/>
            <a:r>
              <a:rPr lang="en-US" dirty="0"/>
              <a:t>Change the angle to 90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Save this part and upload to example 5 in </a:t>
            </a:r>
            <a:br>
              <a:rPr lang="en-US" dirty="0"/>
            </a:br>
            <a:r>
              <a:rPr lang="en-US" dirty="0"/>
              <a:t>google classroom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99" y="1714808"/>
            <a:ext cx="5258429" cy="51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your line tool draw a line from the first </a:t>
            </a:r>
            <a:br>
              <a:rPr lang="en-US" dirty="0"/>
            </a:br>
            <a:r>
              <a:rPr lang="en-US" dirty="0"/>
              <a:t>square on the left to the first square at the </a:t>
            </a:r>
            <a:br>
              <a:rPr lang="en-US" dirty="0"/>
            </a:br>
            <a:r>
              <a:rPr lang="en-US" dirty="0"/>
              <a:t>bottom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do not have to use red, I am for this</a:t>
            </a:r>
            <a:br>
              <a:rPr lang="en-US" dirty="0"/>
            </a:br>
            <a:r>
              <a:rPr lang="en-US" dirty="0"/>
              <a:t>example so you can see the lines easier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9" y="1417638"/>
            <a:ext cx="5455889" cy="53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49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Merge layer 1 copy &amp; layer 1</a:t>
            </a:r>
          </a:p>
          <a:p>
            <a:r>
              <a:rPr lang="en-US" dirty="0"/>
              <a:t>Duplicate layer 1 (after merged)</a:t>
            </a:r>
          </a:p>
          <a:p>
            <a:r>
              <a:rPr lang="en-US" dirty="0"/>
              <a:t>Hit control T to transform</a:t>
            </a:r>
          </a:p>
          <a:p>
            <a:pPr lvl="1"/>
            <a:r>
              <a:rPr lang="en-US" dirty="0"/>
              <a:t>Change the angle to 45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0" y="2115584"/>
            <a:ext cx="4693548" cy="461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18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Merge layer 1 copy and layer 1 again</a:t>
            </a:r>
          </a:p>
          <a:p>
            <a:r>
              <a:rPr lang="en-US" dirty="0"/>
              <a:t>Duplicate the new layer 1</a:t>
            </a:r>
          </a:p>
          <a:p>
            <a:r>
              <a:rPr lang="en-US" dirty="0"/>
              <a:t>Hit control T and change the angle to 22.5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027" y="2237243"/>
            <a:ext cx="4453259" cy="44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64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Finishing/making your own illusion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more you merge &amp; then duplicate layers &amp; change the angle, the more complex your illusion will become</a:t>
            </a:r>
          </a:p>
          <a:p>
            <a:pPr lvl="1"/>
            <a:r>
              <a:rPr lang="en-US" dirty="0"/>
              <a:t>Remember to have angles going in half—</a:t>
            </a:r>
          </a:p>
          <a:p>
            <a:pPr lvl="2"/>
            <a:r>
              <a:rPr lang="en-US" dirty="0"/>
              <a:t>180, 90, 45, 22.5, 11.25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You can also duplicate layers without merging fist to give a different effect</a:t>
            </a:r>
          </a:p>
          <a:p>
            <a:pPr lvl="1"/>
            <a:r>
              <a:rPr lang="en-US" dirty="0"/>
              <a:t>Still transform the angles at 180, 90, 45, 22.5, 11.25,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If you combine several of these illusions together you can create more complex illusions</a:t>
            </a:r>
          </a:p>
          <a:p>
            <a:r>
              <a:rPr lang="en-US" dirty="0"/>
              <a:t>You can also color in pieces</a:t>
            </a:r>
          </a:p>
          <a:p>
            <a:r>
              <a:rPr lang="en-US" dirty="0"/>
              <a:t>Can you create other illusions?</a:t>
            </a:r>
          </a:p>
        </p:txBody>
      </p:sp>
    </p:spTree>
    <p:extLst>
      <p:ext uri="{BB962C8B-B14F-4D97-AF65-F5344CB8AC3E}">
        <p14:creationId xmlns:p14="http://schemas.microsoft.com/office/powerpoint/2010/main" val="403553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from 2 to 2, 3 to 3,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355" y="1739900"/>
            <a:ext cx="525051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9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all the way from the left to the </a:t>
            </a:r>
            <a:br>
              <a:rPr lang="en-US" dirty="0"/>
            </a:br>
            <a:r>
              <a:rPr lang="en-US" dirty="0"/>
              <a:t>bottom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Save this and upload to google classroom </a:t>
            </a:r>
            <a:br>
              <a:rPr lang="en-US" dirty="0"/>
            </a:br>
            <a:r>
              <a:rPr lang="en-US" dirty="0"/>
              <a:t>under “Op Art Example 1”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565" y="1320361"/>
            <a:ext cx="5332365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6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Duplicate your layer (right click layer, duplicate)</a:t>
            </a:r>
            <a:br>
              <a:rPr lang="en-US" dirty="0"/>
            </a:br>
            <a:endParaRPr lang="en-US" dirty="0"/>
          </a:p>
          <a:p>
            <a:r>
              <a:rPr lang="en-US" dirty="0"/>
              <a:t>Hit control T to transform and you will see a menu</a:t>
            </a:r>
            <a:br>
              <a:rPr lang="en-US" dirty="0"/>
            </a:br>
            <a:r>
              <a:rPr lang="en-US" dirty="0"/>
              <a:t>at the top</a:t>
            </a:r>
          </a:p>
          <a:p>
            <a:r>
              <a:rPr lang="en-US" dirty="0"/>
              <a:t>Change the angle to -90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725" y="2109787"/>
            <a:ext cx="2419350" cy="29432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19300" y="5227998"/>
            <a:ext cx="1371600" cy="126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12" y="5577810"/>
            <a:ext cx="6181725" cy="5619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844800" y="4927600"/>
            <a:ext cx="812800" cy="78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43800" y="5577810"/>
            <a:ext cx="435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you hit the check when you are done!</a:t>
            </a:r>
          </a:p>
        </p:txBody>
      </p:sp>
    </p:spTree>
    <p:extLst>
      <p:ext uri="{BB962C8B-B14F-4D97-AF65-F5344CB8AC3E}">
        <p14:creationId xmlns:p14="http://schemas.microsoft.com/office/powerpoint/2010/main" val="319898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image will now look like this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939" y="1943100"/>
            <a:ext cx="4873121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5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Duplicate layer 1 and hit control T</a:t>
            </a:r>
          </a:p>
          <a:p>
            <a:r>
              <a:rPr lang="en-US" dirty="0"/>
              <a:t>Change the angle to 180 and hit check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04" y="5577810"/>
            <a:ext cx="6181725" cy="5619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387600" y="4064000"/>
            <a:ext cx="1244600" cy="1513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316" y="1651000"/>
            <a:ext cx="5237878" cy="50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32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135</TotalTime>
  <Words>757</Words>
  <Application>Microsoft Office PowerPoint</Application>
  <PresentationFormat>Widescreen</PresentationFormat>
  <Paragraphs>182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Century Gothic</vt:lpstr>
      <vt:lpstr>Wingdings 2</vt:lpstr>
      <vt:lpstr>Quotable</vt:lpstr>
      <vt:lpstr>Op Art</vt:lpstr>
      <vt:lpstr>New Document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1/2</vt:lpstr>
      <vt:lpstr>Example 3</vt:lpstr>
      <vt:lpstr>Example 3</vt:lpstr>
      <vt:lpstr>Example 3</vt:lpstr>
      <vt:lpstr>Example 3</vt:lpstr>
      <vt:lpstr>Example 3</vt:lpstr>
      <vt:lpstr>Example 3</vt:lpstr>
      <vt:lpstr>Example 3</vt:lpstr>
      <vt:lpstr>Example 4</vt:lpstr>
      <vt:lpstr>Example 4</vt:lpstr>
      <vt:lpstr>Example 4</vt:lpstr>
      <vt:lpstr>Example 4</vt:lpstr>
      <vt:lpstr>Example 4</vt:lpstr>
      <vt:lpstr>Example 4</vt:lpstr>
      <vt:lpstr>Example 4</vt:lpstr>
      <vt:lpstr>Example 4</vt:lpstr>
      <vt:lpstr>Example 4</vt:lpstr>
      <vt:lpstr>Example 5</vt:lpstr>
      <vt:lpstr>PowerPoint Presentation</vt:lpstr>
      <vt:lpstr>Example 5</vt:lpstr>
      <vt:lpstr>Example 5</vt:lpstr>
      <vt:lpstr>Example 5</vt:lpstr>
      <vt:lpstr>Example 5</vt:lpstr>
      <vt:lpstr>Example 5</vt:lpstr>
      <vt:lpstr>Finishing/making your own illusion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Art</dc:title>
  <dc:creator>Drummond, Nicole L</dc:creator>
  <cp:lastModifiedBy>Drummond, Nicole L</cp:lastModifiedBy>
  <cp:revision>13</cp:revision>
  <dcterms:created xsi:type="dcterms:W3CDTF">2017-11-13T19:41:38Z</dcterms:created>
  <dcterms:modified xsi:type="dcterms:W3CDTF">2017-11-15T21:44:15Z</dcterms:modified>
</cp:coreProperties>
</file>